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82" r:id="rId24"/>
    <p:sldId id="283" r:id="rId25"/>
    <p:sldId id="284" r:id="rId26"/>
    <p:sldId id="285" r:id="rId27"/>
    <p:sldId id="276" r:id="rId28"/>
    <p:sldId id="277" r:id="rId29"/>
    <p:sldId id="278" r:id="rId30"/>
    <p:sldId id="279" r:id="rId31"/>
    <p:sldId id="280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B5982-10BC-435C-A709-CBEC095F0B34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AB094-6423-4028-BA41-8F9E846F9AFC}">
      <dgm:prSet phldrT="[Text]"/>
      <dgm:spPr/>
      <dgm:t>
        <a:bodyPr/>
        <a:lstStyle/>
        <a:p>
          <a:endParaRPr lang="en-US" dirty="0"/>
        </a:p>
      </dgm:t>
    </dgm:pt>
    <dgm:pt modelId="{97565214-16C9-496A-85F1-DBFB143517BA}" type="parTrans" cxnId="{0477C327-DACA-43DD-A33A-DDEE2DCC9874}">
      <dgm:prSet/>
      <dgm:spPr/>
      <dgm:t>
        <a:bodyPr/>
        <a:lstStyle/>
        <a:p>
          <a:endParaRPr lang="en-US"/>
        </a:p>
      </dgm:t>
    </dgm:pt>
    <dgm:pt modelId="{8CC9EF4F-21C0-4A5A-AE77-943A1C0D24D3}" type="sibTrans" cxnId="{0477C327-DACA-43DD-A33A-DDEE2DCC9874}">
      <dgm:prSet/>
      <dgm:spPr/>
      <dgm:t>
        <a:bodyPr/>
        <a:lstStyle/>
        <a:p>
          <a:endParaRPr lang="en-US"/>
        </a:p>
      </dgm:t>
    </dgm:pt>
    <dgm:pt modelId="{D4FCE4CA-DC36-46F0-95DF-4554E1241F96}">
      <dgm:prSet phldrT="[Text]"/>
      <dgm:spPr/>
      <dgm:t>
        <a:bodyPr/>
        <a:lstStyle/>
        <a:p>
          <a:r>
            <a:rPr lang="fa-IR" dirty="0" smtClean="0"/>
            <a:t>از طریق جستجو در پایگاه ها و بانک های اطلاعاتی</a:t>
          </a:r>
          <a:endParaRPr lang="en-US" dirty="0"/>
        </a:p>
      </dgm:t>
    </dgm:pt>
    <dgm:pt modelId="{AC5F8B0F-558A-4F21-A417-AD4F4B11B5AC}" type="parTrans" cxnId="{D586BA98-0FF6-43B1-AACB-97C39E6893DB}">
      <dgm:prSet/>
      <dgm:spPr/>
      <dgm:t>
        <a:bodyPr/>
        <a:lstStyle/>
        <a:p>
          <a:endParaRPr lang="en-US"/>
        </a:p>
      </dgm:t>
    </dgm:pt>
    <dgm:pt modelId="{C5416C47-EEE9-42FA-9827-12793CD4FA59}" type="sibTrans" cxnId="{D586BA98-0FF6-43B1-AACB-97C39E6893DB}">
      <dgm:prSet/>
      <dgm:spPr/>
      <dgm:t>
        <a:bodyPr/>
        <a:lstStyle/>
        <a:p>
          <a:endParaRPr lang="en-US"/>
        </a:p>
      </dgm:t>
    </dgm:pt>
    <dgm:pt modelId="{100BA516-7485-4B72-92CC-3DE0073AB125}">
      <dgm:prSet phldrT="[Text]"/>
      <dgm:spPr/>
      <dgm:t>
        <a:bodyPr/>
        <a:lstStyle/>
        <a:p>
          <a:r>
            <a:rPr lang="fa-IR" dirty="0" smtClean="0"/>
            <a:t>از طریق سیستم دستی</a:t>
          </a:r>
          <a:endParaRPr lang="en-US" dirty="0"/>
        </a:p>
      </dgm:t>
    </dgm:pt>
    <dgm:pt modelId="{06682A5F-FE49-4133-A679-EF36B5C71DA4}" type="parTrans" cxnId="{FB0A2227-E1A9-423D-A983-01C2E06D9103}">
      <dgm:prSet/>
      <dgm:spPr/>
      <dgm:t>
        <a:bodyPr/>
        <a:lstStyle/>
        <a:p>
          <a:endParaRPr lang="en-US"/>
        </a:p>
      </dgm:t>
    </dgm:pt>
    <dgm:pt modelId="{841EE871-A268-4827-97C3-DE24556B07B8}" type="sibTrans" cxnId="{FB0A2227-E1A9-423D-A983-01C2E06D9103}">
      <dgm:prSet/>
      <dgm:spPr/>
      <dgm:t>
        <a:bodyPr/>
        <a:lstStyle/>
        <a:p>
          <a:endParaRPr lang="en-US"/>
        </a:p>
      </dgm:t>
    </dgm:pt>
    <dgm:pt modelId="{B7FC3791-4BDE-4F8F-A9C3-CF25A99896E3}">
      <dgm:prSet/>
      <dgm:spPr/>
      <dgm:t>
        <a:bodyPr/>
        <a:lstStyle/>
        <a:p>
          <a:endParaRPr lang="en-US" dirty="0"/>
        </a:p>
      </dgm:t>
    </dgm:pt>
    <dgm:pt modelId="{4EC8069B-AB0E-47F8-A8AB-62A59F5F7B0C}" type="parTrans" cxnId="{DC2BA394-7B24-476D-94C8-2491C36B177C}">
      <dgm:prSet/>
      <dgm:spPr/>
      <dgm:t>
        <a:bodyPr/>
        <a:lstStyle/>
        <a:p>
          <a:endParaRPr lang="en-US"/>
        </a:p>
      </dgm:t>
    </dgm:pt>
    <dgm:pt modelId="{00056ECB-88E9-412A-92F6-4D0A3BC051A7}" type="sibTrans" cxnId="{DC2BA394-7B24-476D-94C8-2491C36B177C}">
      <dgm:prSet/>
      <dgm:spPr/>
      <dgm:t>
        <a:bodyPr/>
        <a:lstStyle/>
        <a:p>
          <a:endParaRPr lang="en-US"/>
        </a:p>
      </dgm:t>
    </dgm:pt>
    <dgm:pt modelId="{7C1BB420-B5E2-46E5-B902-1AD09BD33B8E}">
      <dgm:prSet/>
      <dgm:spPr/>
      <dgm:t>
        <a:bodyPr/>
        <a:lstStyle/>
        <a:p>
          <a:r>
            <a:rPr lang="fa-IR" dirty="0" smtClean="0"/>
            <a:t>ورود اطلاعات</a:t>
          </a:r>
          <a:endParaRPr lang="en-US" dirty="0"/>
        </a:p>
      </dgm:t>
    </dgm:pt>
    <dgm:pt modelId="{A2F323B5-9C7F-4270-B757-819EBA55652F}" type="parTrans" cxnId="{E160AB4C-1DA2-41B9-9FCC-B07B3446B352}">
      <dgm:prSet/>
      <dgm:spPr/>
      <dgm:t>
        <a:bodyPr/>
        <a:lstStyle/>
        <a:p>
          <a:endParaRPr lang="en-US"/>
        </a:p>
      </dgm:t>
    </dgm:pt>
    <dgm:pt modelId="{9BB66825-9B37-4D00-85E4-90165AF63CA1}" type="sibTrans" cxnId="{E160AB4C-1DA2-41B9-9FCC-B07B3446B352}">
      <dgm:prSet/>
      <dgm:spPr/>
      <dgm:t>
        <a:bodyPr/>
        <a:lstStyle/>
        <a:p>
          <a:endParaRPr lang="en-US"/>
        </a:p>
      </dgm:t>
    </dgm:pt>
    <dgm:pt modelId="{F88146FF-7D17-4981-AE5F-07EC0522DC5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dirty="0" smtClean="0"/>
            <a:t>فهرست منابع و ماخذ</a:t>
          </a:r>
          <a:endParaRPr lang="en-US" dirty="0"/>
        </a:p>
      </dgm:t>
    </dgm:pt>
    <dgm:pt modelId="{D85344EC-9A61-4A60-9FEC-C9BAB9CF34B9}" type="parTrans" cxnId="{69D50CC9-93D0-4862-853E-557A4BC09C79}">
      <dgm:prSet/>
      <dgm:spPr/>
      <dgm:t>
        <a:bodyPr/>
        <a:lstStyle/>
        <a:p>
          <a:endParaRPr lang="en-US"/>
        </a:p>
      </dgm:t>
    </dgm:pt>
    <dgm:pt modelId="{151F08A9-C103-4ADF-A5F4-8538DD1EF609}" type="sibTrans" cxnId="{69D50CC9-93D0-4862-853E-557A4BC09C79}">
      <dgm:prSet/>
      <dgm:spPr/>
      <dgm:t>
        <a:bodyPr/>
        <a:lstStyle/>
        <a:p>
          <a:endParaRPr lang="en-US"/>
        </a:p>
      </dgm:t>
    </dgm:pt>
    <dgm:pt modelId="{F3407D08-2ACF-4601-A9C2-43E6AFA8F287}">
      <dgm:prSet/>
      <dgm:spPr/>
      <dgm:t>
        <a:bodyPr/>
        <a:lstStyle/>
        <a:p>
          <a:r>
            <a:rPr lang="en-US" dirty="0" smtClean="0"/>
            <a:t>EndNote</a:t>
          </a:r>
          <a:endParaRPr lang="en-US" dirty="0"/>
        </a:p>
      </dgm:t>
    </dgm:pt>
    <dgm:pt modelId="{CE0EA8DC-1557-4379-82B6-C28F4A72F721}" type="parTrans" cxnId="{BC73A646-8D00-4E4E-9B96-8AED1303E355}">
      <dgm:prSet/>
      <dgm:spPr/>
      <dgm:t>
        <a:bodyPr/>
        <a:lstStyle/>
        <a:p>
          <a:endParaRPr lang="en-US"/>
        </a:p>
      </dgm:t>
    </dgm:pt>
    <dgm:pt modelId="{B3FAF520-1872-4741-A6CF-BD0527E26BE6}" type="sibTrans" cxnId="{BC73A646-8D00-4E4E-9B96-8AED1303E355}">
      <dgm:prSet/>
      <dgm:spPr/>
      <dgm:t>
        <a:bodyPr/>
        <a:lstStyle/>
        <a:p>
          <a:endParaRPr lang="en-US"/>
        </a:p>
      </dgm:t>
    </dgm:pt>
    <dgm:pt modelId="{8C5F6650-5711-4AC7-99C3-0901DF47441C}" type="pres">
      <dgm:prSet presAssocID="{AEAB5982-10BC-435C-A709-CBEC095F0B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33281-1899-4233-B4AA-7AEDA161E0C6}" type="pres">
      <dgm:prSet presAssocID="{7C1BB420-B5E2-46E5-B902-1AD09BD33B8E}" presName="composite" presStyleCnt="0"/>
      <dgm:spPr/>
    </dgm:pt>
    <dgm:pt modelId="{A0E7AB90-BFAB-4D82-90ED-25374F44929B}" type="pres">
      <dgm:prSet presAssocID="{7C1BB420-B5E2-46E5-B902-1AD09BD33B8E}" presName="bgChev" presStyleLbl="node1" presStyleIdx="0" presStyleCnt="4"/>
      <dgm:spPr/>
    </dgm:pt>
    <dgm:pt modelId="{3ADF0E02-4E37-4A84-80B6-3E3922A658A5}" type="pres">
      <dgm:prSet presAssocID="{7C1BB420-B5E2-46E5-B902-1AD09BD33B8E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424B7-6DCA-42CA-A2CE-7F339FFC5A9B}" type="pres">
      <dgm:prSet presAssocID="{9BB66825-9B37-4D00-85E4-90165AF63CA1}" presName="compositeSpace" presStyleCnt="0"/>
      <dgm:spPr/>
    </dgm:pt>
    <dgm:pt modelId="{62D776FD-D6AF-4A54-A061-92F7640F6404}" type="pres">
      <dgm:prSet presAssocID="{631AB094-6423-4028-BA41-8F9E846F9AFC}" presName="composite" presStyleCnt="0"/>
      <dgm:spPr/>
    </dgm:pt>
    <dgm:pt modelId="{F14FD81B-F24E-4D16-B8A9-F3D359119695}" type="pres">
      <dgm:prSet presAssocID="{631AB094-6423-4028-BA41-8F9E846F9AFC}" presName="bgChev" presStyleLbl="node1" presStyleIdx="1" presStyleCnt="4"/>
      <dgm:spPr/>
    </dgm:pt>
    <dgm:pt modelId="{A3655341-C764-4792-BCE2-88C7BC197513}" type="pres">
      <dgm:prSet presAssocID="{631AB094-6423-4028-BA41-8F9E846F9AFC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5A56D-C135-41D7-A9E5-EE06D20F9644}" type="pres">
      <dgm:prSet presAssocID="{8CC9EF4F-21C0-4A5A-AE77-943A1C0D24D3}" presName="compositeSpace" presStyleCnt="0"/>
      <dgm:spPr/>
    </dgm:pt>
    <dgm:pt modelId="{475F5440-2315-4AE8-92B7-5F7B0BF7B80F}" type="pres">
      <dgm:prSet presAssocID="{F3407D08-2ACF-4601-A9C2-43E6AFA8F287}" presName="composite" presStyleCnt="0"/>
      <dgm:spPr/>
    </dgm:pt>
    <dgm:pt modelId="{337631A3-B902-49C6-95AA-B8CD26637D84}" type="pres">
      <dgm:prSet presAssocID="{F3407D08-2ACF-4601-A9C2-43E6AFA8F287}" presName="bgChev" presStyleLbl="node1" presStyleIdx="2" presStyleCnt="4"/>
      <dgm:spPr/>
    </dgm:pt>
    <dgm:pt modelId="{CD90EB3A-0ECC-44DA-A79D-945C6386229B}" type="pres">
      <dgm:prSet presAssocID="{F3407D08-2ACF-4601-A9C2-43E6AFA8F287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4440-8CF6-44ED-8217-3259A7358F26}" type="pres">
      <dgm:prSet presAssocID="{B3FAF520-1872-4741-A6CF-BD0527E26BE6}" presName="compositeSpace" presStyleCnt="0"/>
      <dgm:spPr/>
    </dgm:pt>
    <dgm:pt modelId="{370D103D-01B2-4C30-8F6A-60E1B4E2BFB0}" type="pres">
      <dgm:prSet presAssocID="{F88146FF-7D17-4981-AE5F-07EC0522DC58}" presName="composite" presStyleCnt="0"/>
      <dgm:spPr/>
    </dgm:pt>
    <dgm:pt modelId="{C3AF0CC6-0E18-4F9C-AC16-A95B5D3DCB3C}" type="pres">
      <dgm:prSet presAssocID="{F88146FF-7D17-4981-AE5F-07EC0522DC58}" presName="bgChev" presStyleLbl="node1" presStyleIdx="3" presStyleCnt="4"/>
      <dgm:spPr/>
    </dgm:pt>
    <dgm:pt modelId="{1C0CD1DF-2666-45E8-B300-98E4C9DECFD8}" type="pres">
      <dgm:prSet presAssocID="{F88146FF-7D17-4981-AE5F-07EC0522DC58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7C327-DACA-43DD-A33A-DDEE2DCC9874}" srcId="{AEAB5982-10BC-435C-A709-CBEC095F0B34}" destId="{631AB094-6423-4028-BA41-8F9E846F9AFC}" srcOrd="1" destOrd="0" parTransId="{97565214-16C9-496A-85F1-DBFB143517BA}" sibTransId="{8CC9EF4F-21C0-4A5A-AE77-943A1C0D24D3}"/>
    <dgm:cxn modelId="{9B94B26D-72E4-4A6F-A5DF-449E03CEF06C}" type="presOf" srcId="{F3407D08-2ACF-4601-A9C2-43E6AFA8F287}" destId="{CD90EB3A-0ECC-44DA-A79D-945C6386229B}" srcOrd="0" destOrd="0" presId="urn:microsoft.com/office/officeart/2005/8/layout/chevronAccent+Icon"/>
    <dgm:cxn modelId="{DBE9E325-E32D-43D4-92C3-307C1125D6C7}" type="presOf" srcId="{100BA516-7485-4B72-92CC-3DE0073AB125}" destId="{A3655341-C764-4792-BCE2-88C7BC197513}" srcOrd="0" destOrd="2" presId="urn:microsoft.com/office/officeart/2005/8/layout/chevronAccent+Icon"/>
    <dgm:cxn modelId="{4CB35D02-DA52-4E6A-93D3-8F191BA8B438}" type="presOf" srcId="{AEAB5982-10BC-435C-A709-CBEC095F0B34}" destId="{8C5F6650-5711-4AC7-99C3-0901DF47441C}" srcOrd="0" destOrd="0" presId="urn:microsoft.com/office/officeart/2005/8/layout/chevronAccent+Icon"/>
    <dgm:cxn modelId="{69D50CC9-93D0-4862-853E-557A4BC09C79}" srcId="{AEAB5982-10BC-435C-A709-CBEC095F0B34}" destId="{F88146FF-7D17-4981-AE5F-07EC0522DC58}" srcOrd="3" destOrd="0" parTransId="{D85344EC-9A61-4A60-9FEC-C9BAB9CF34B9}" sibTransId="{151F08A9-C103-4ADF-A5F4-8538DD1EF609}"/>
    <dgm:cxn modelId="{573AEFE8-EAB9-44AD-BCDA-D81D3A946088}" type="presOf" srcId="{F88146FF-7D17-4981-AE5F-07EC0522DC58}" destId="{1C0CD1DF-2666-45E8-B300-98E4C9DECFD8}" srcOrd="0" destOrd="0" presId="urn:microsoft.com/office/officeart/2005/8/layout/chevronAccent+Icon"/>
    <dgm:cxn modelId="{08DBDCFD-C7E4-42A7-AB0C-DC944B2C6DF8}" type="presOf" srcId="{631AB094-6423-4028-BA41-8F9E846F9AFC}" destId="{A3655341-C764-4792-BCE2-88C7BC197513}" srcOrd="0" destOrd="0" presId="urn:microsoft.com/office/officeart/2005/8/layout/chevronAccent+Icon"/>
    <dgm:cxn modelId="{E7242A30-3768-4B23-BB85-EAF8C36E2552}" type="presOf" srcId="{B7FC3791-4BDE-4F8F-A9C3-CF25A99896E3}" destId="{A3655341-C764-4792-BCE2-88C7BC197513}" srcOrd="0" destOrd="3" presId="urn:microsoft.com/office/officeart/2005/8/layout/chevronAccent+Icon"/>
    <dgm:cxn modelId="{FB0A2227-E1A9-423D-A983-01C2E06D9103}" srcId="{631AB094-6423-4028-BA41-8F9E846F9AFC}" destId="{100BA516-7485-4B72-92CC-3DE0073AB125}" srcOrd="1" destOrd="0" parTransId="{06682A5F-FE49-4133-A679-EF36B5C71DA4}" sibTransId="{841EE871-A268-4827-97C3-DE24556B07B8}"/>
    <dgm:cxn modelId="{BC73A646-8D00-4E4E-9B96-8AED1303E355}" srcId="{AEAB5982-10BC-435C-A709-CBEC095F0B34}" destId="{F3407D08-2ACF-4601-A9C2-43E6AFA8F287}" srcOrd="2" destOrd="0" parTransId="{CE0EA8DC-1557-4379-82B6-C28F4A72F721}" sibTransId="{B3FAF520-1872-4741-A6CF-BD0527E26BE6}"/>
    <dgm:cxn modelId="{39508602-1FC0-4192-B831-EAB8E346DDB3}" type="presOf" srcId="{7C1BB420-B5E2-46E5-B902-1AD09BD33B8E}" destId="{3ADF0E02-4E37-4A84-80B6-3E3922A658A5}" srcOrd="0" destOrd="0" presId="urn:microsoft.com/office/officeart/2005/8/layout/chevronAccent+Icon"/>
    <dgm:cxn modelId="{D586BA98-0FF6-43B1-AACB-97C39E6893DB}" srcId="{631AB094-6423-4028-BA41-8F9E846F9AFC}" destId="{D4FCE4CA-DC36-46F0-95DF-4554E1241F96}" srcOrd="0" destOrd="0" parTransId="{AC5F8B0F-558A-4F21-A417-AD4F4B11B5AC}" sibTransId="{C5416C47-EEE9-42FA-9827-12793CD4FA59}"/>
    <dgm:cxn modelId="{4D41F363-6333-4474-96C4-2BE111232352}" type="presOf" srcId="{D4FCE4CA-DC36-46F0-95DF-4554E1241F96}" destId="{A3655341-C764-4792-BCE2-88C7BC197513}" srcOrd="0" destOrd="1" presId="urn:microsoft.com/office/officeart/2005/8/layout/chevronAccent+Icon"/>
    <dgm:cxn modelId="{E160AB4C-1DA2-41B9-9FCC-B07B3446B352}" srcId="{AEAB5982-10BC-435C-A709-CBEC095F0B34}" destId="{7C1BB420-B5E2-46E5-B902-1AD09BD33B8E}" srcOrd="0" destOrd="0" parTransId="{A2F323B5-9C7F-4270-B757-819EBA55652F}" sibTransId="{9BB66825-9B37-4D00-85E4-90165AF63CA1}"/>
    <dgm:cxn modelId="{DC2BA394-7B24-476D-94C8-2491C36B177C}" srcId="{631AB094-6423-4028-BA41-8F9E846F9AFC}" destId="{B7FC3791-4BDE-4F8F-A9C3-CF25A99896E3}" srcOrd="2" destOrd="0" parTransId="{4EC8069B-AB0E-47F8-A8AB-62A59F5F7B0C}" sibTransId="{00056ECB-88E9-412A-92F6-4D0A3BC051A7}"/>
    <dgm:cxn modelId="{42591C13-E33D-4DB6-9427-344366B92C89}" type="presParOf" srcId="{8C5F6650-5711-4AC7-99C3-0901DF47441C}" destId="{E9933281-1899-4233-B4AA-7AEDA161E0C6}" srcOrd="0" destOrd="0" presId="urn:microsoft.com/office/officeart/2005/8/layout/chevronAccent+Icon"/>
    <dgm:cxn modelId="{1D0AB54A-F3D6-46D4-84D1-DD805954E87B}" type="presParOf" srcId="{E9933281-1899-4233-B4AA-7AEDA161E0C6}" destId="{A0E7AB90-BFAB-4D82-90ED-25374F44929B}" srcOrd="0" destOrd="0" presId="urn:microsoft.com/office/officeart/2005/8/layout/chevronAccent+Icon"/>
    <dgm:cxn modelId="{A243495C-071E-4804-948B-83BAC882E3B4}" type="presParOf" srcId="{E9933281-1899-4233-B4AA-7AEDA161E0C6}" destId="{3ADF0E02-4E37-4A84-80B6-3E3922A658A5}" srcOrd="1" destOrd="0" presId="urn:microsoft.com/office/officeart/2005/8/layout/chevronAccent+Icon"/>
    <dgm:cxn modelId="{6EF7BF7F-0694-4290-BF43-4D2DCB03515F}" type="presParOf" srcId="{8C5F6650-5711-4AC7-99C3-0901DF47441C}" destId="{DEC424B7-6DCA-42CA-A2CE-7F339FFC5A9B}" srcOrd="1" destOrd="0" presId="urn:microsoft.com/office/officeart/2005/8/layout/chevronAccent+Icon"/>
    <dgm:cxn modelId="{C5C406EC-3354-4EC6-BC84-F0BCDAA74373}" type="presParOf" srcId="{8C5F6650-5711-4AC7-99C3-0901DF47441C}" destId="{62D776FD-D6AF-4A54-A061-92F7640F6404}" srcOrd="2" destOrd="0" presId="urn:microsoft.com/office/officeart/2005/8/layout/chevronAccent+Icon"/>
    <dgm:cxn modelId="{C37CC7BA-0D58-4638-B8F1-4FCF34C52891}" type="presParOf" srcId="{62D776FD-D6AF-4A54-A061-92F7640F6404}" destId="{F14FD81B-F24E-4D16-B8A9-F3D359119695}" srcOrd="0" destOrd="0" presId="urn:microsoft.com/office/officeart/2005/8/layout/chevronAccent+Icon"/>
    <dgm:cxn modelId="{CA3644BA-D4ED-453E-B04F-FB02E27446F6}" type="presParOf" srcId="{62D776FD-D6AF-4A54-A061-92F7640F6404}" destId="{A3655341-C764-4792-BCE2-88C7BC197513}" srcOrd="1" destOrd="0" presId="urn:microsoft.com/office/officeart/2005/8/layout/chevronAccent+Icon"/>
    <dgm:cxn modelId="{0E719DA9-F7DF-43C4-A88C-B7C8097F2F20}" type="presParOf" srcId="{8C5F6650-5711-4AC7-99C3-0901DF47441C}" destId="{6AC5A56D-C135-41D7-A9E5-EE06D20F9644}" srcOrd="3" destOrd="0" presId="urn:microsoft.com/office/officeart/2005/8/layout/chevronAccent+Icon"/>
    <dgm:cxn modelId="{6EFDC25A-90DE-44A3-B907-C3BB9BBE8D3E}" type="presParOf" srcId="{8C5F6650-5711-4AC7-99C3-0901DF47441C}" destId="{475F5440-2315-4AE8-92B7-5F7B0BF7B80F}" srcOrd="4" destOrd="0" presId="urn:microsoft.com/office/officeart/2005/8/layout/chevronAccent+Icon"/>
    <dgm:cxn modelId="{FCAC90A5-5319-450E-862F-8252AE4F4228}" type="presParOf" srcId="{475F5440-2315-4AE8-92B7-5F7B0BF7B80F}" destId="{337631A3-B902-49C6-95AA-B8CD26637D84}" srcOrd="0" destOrd="0" presId="urn:microsoft.com/office/officeart/2005/8/layout/chevronAccent+Icon"/>
    <dgm:cxn modelId="{091CD8D2-729A-4475-A997-F79D370F9BE4}" type="presParOf" srcId="{475F5440-2315-4AE8-92B7-5F7B0BF7B80F}" destId="{CD90EB3A-0ECC-44DA-A79D-945C6386229B}" srcOrd="1" destOrd="0" presId="urn:microsoft.com/office/officeart/2005/8/layout/chevronAccent+Icon"/>
    <dgm:cxn modelId="{8B9AABBF-3158-4846-B2AE-B3BF37C1A8D6}" type="presParOf" srcId="{8C5F6650-5711-4AC7-99C3-0901DF47441C}" destId="{51FE4440-8CF6-44ED-8217-3259A7358F26}" srcOrd="5" destOrd="0" presId="urn:microsoft.com/office/officeart/2005/8/layout/chevronAccent+Icon"/>
    <dgm:cxn modelId="{9D45A349-CA79-42DB-8FD1-741D8DAE6D36}" type="presParOf" srcId="{8C5F6650-5711-4AC7-99C3-0901DF47441C}" destId="{370D103D-01B2-4C30-8F6A-60E1B4E2BFB0}" srcOrd="6" destOrd="0" presId="urn:microsoft.com/office/officeart/2005/8/layout/chevronAccent+Icon"/>
    <dgm:cxn modelId="{EE74800B-48B0-4FF3-B899-D5995C0407AC}" type="presParOf" srcId="{370D103D-01B2-4C30-8F6A-60E1B4E2BFB0}" destId="{C3AF0CC6-0E18-4F9C-AC16-A95B5D3DCB3C}" srcOrd="0" destOrd="0" presId="urn:microsoft.com/office/officeart/2005/8/layout/chevronAccent+Icon"/>
    <dgm:cxn modelId="{CA48EEF9-B83B-41A3-BC52-DBAD46B68677}" type="presParOf" srcId="{370D103D-01B2-4C30-8F6A-60E1B4E2BFB0}" destId="{1C0CD1DF-2666-45E8-B300-98E4C9DECFD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7AB90-BFAB-4D82-90ED-25374F44929B}">
      <dsp:nvSpPr>
        <dsp:cNvPr id="0" name=""/>
        <dsp:cNvSpPr/>
      </dsp:nvSpPr>
      <dsp:spPr>
        <a:xfrm>
          <a:off x="5333" y="835239"/>
          <a:ext cx="2510396" cy="9690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F0E02-4E37-4A84-80B6-3E3922A658A5}">
      <dsp:nvSpPr>
        <dsp:cNvPr id="0" name=""/>
        <dsp:cNvSpPr/>
      </dsp:nvSpPr>
      <dsp:spPr>
        <a:xfrm>
          <a:off x="674772" y="1077492"/>
          <a:ext cx="2119890" cy="96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ورود اطلاعات</a:t>
          </a:r>
          <a:endParaRPr lang="en-US" sz="1000" kern="1200" dirty="0"/>
        </a:p>
      </dsp:txBody>
      <dsp:txXfrm>
        <a:off x="703153" y="1105873"/>
        <a:ext cx="2063128" cy="912251"/>
      </dsp:txXfrm>
    </dsp:sp>
    <dsp:sp modelId="{F14FD81B-F24E-4D16-B8A9-F3D359119695}">
      <dsp:nvSpPr>
        <dsp:cNvPr id="0" name=""/>
        <dsp:cNvSpPr/>
      </dsp:nvSpPr>
      <dsp:spPr>
        <a:xfrm>
          <a:off x="2872764" y="835239"/>
          <a:ext cx="2510396" cy="9690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55341-C764-4792-BCE2-88C7BC197513}">
      <dsp:nvSpPr>
        <dsp:cNvPr id="0" name=""/>
        <dsp:cNvSpPr/>
      </dsp:nvSpPr>
      <dsp:spPr>
        <a:xfrm>
          <a:off x="3542204" y="1077492"/>
          <a:ext cx="2119890" cy="96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800" kern="1200" dirty="0" smtClean="0"/>
            <a:t>از طریق جستجو در پایگاه ها و بانک های اطلاعاتی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800" kern="1200" dirty="0" smtClean="0"/>
            <a:t>از طریق سیستم دستی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3570585" y="1105873"/>
        <a:ext cx="2063128" cy="912251"/>
      </dsp:txXfrm>
    </dsp:sp>
    <dsp:sp modelId="{337631A3-B902-49C6-95AA-B8CD26637D84}">
      <dsp:nvSpPr>
        <dsp:cNvPr id="0" name=""/>
        <dsp:cNvSpPr/>
      </dsp:nvSpPr>
      <dsp:spPr>
        <a:xfrm>
          <a:off x="5740196" y="835239"/>
          <a:ext cx="2510396" cy="9690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0EB3A-0ECC-44DA-A79D-945C6386229B}">
      <dsp:nvSpPr>
        <dsp:cNvPr id="0" name=""/>
        <dsp:cNvSpPr/>
      </dsp:nvSpPr>
      <dsp:spPr>
        <a:xfrm>
          <a:off x="6409635" y="1077492"/>
          <a:ext cx="2119890" cy="96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EndNote</a:t>
          </a:r>
          <a:endParaRPr lang="en-US" sz="1000" kern="1200" dirty="0"/>
        </a:p>
      </dsp:txBody>
      <dsp:txXfrm>
        <a:off x="6438016" y="1105873"/>
        <a:ext cx="2063128" cy="912251"/>
      </dsp:txXfrm>
    </dsp:sp>
    <dsp:sp modelId="{C3AF0CC6-0E18-4F9C-AC16-A95B5D3DCB3C}">
      <dsp:nvSpPr>
        <dsp:cNvPr id="0" name=""/>
        <dsp:cNvSpPr/>
      </dsp:nvSpPr>
      <dsp:spPr>
        <a:xfrm>
          <a:off x="8607627" y="835239"/>
          <a:ext cx="2510396" cy="9690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CD1DF-2666-45E8-B300-98E4C9DECFD8}">
      <dsp:nvSpPr>
        <dsp:cNvPr id="0" name=""/>
        <dsp:cNvSpPr/>
      </dsp:nvSpPr>
      <dsp:spPr>
        <a:xfrm>
          <a:off x="9277066" y="1077492"/>
          <a:ext cx="2119890" cy="96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فهرست منابع و ماخذ</a:t>
          </a:r>
          <a:endParaRPr lang="en-US" sz="1000" kern="1200" dirty="0"/>
        </a:p>
      </dsp:txBody>
      <dsp:txXfrm>
        <a:off x="9305447" y="1105873"/>
        <a:ext cx="2063128" cy="91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3:49:14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58FB29-4A9B-4F3A-895D-DDDC0B99C427}" emma:medium="tactile" emma:mode="ink">
          <msink:context xmlns:msink="http://schemas.microsoft.com/ink/2010/main" type="inkDrawing" rotatedBoundingBox="9814,8132 15223,8221 15196,9824 9788,9735" hotPoints="15156,8207 15174,9674 9844,9740 9826,8273" semanticType="enclosure" shapeName="Rectangle"/>
        </emma:interpretation>
      </emma:emma>
    </inkml:annotationXML>
    <inkml:trace contextRef="#ctx0" brushRef="#br0">45 1378 0,'0'-38'141,"0"-1"-110,0-38 0,0 39-15,0-1 0,0 1-1,0-1 17,0 1-1,0-1-31,0 1 31,0-1-15,0 1 15,0-1-15,0 1 30,0-1-14,0 1-1,0-1-15,0 1 46,0-1 1,0 1-48,-38-39 1,38 38-1,0 1 17,0-1-1,0-38 78,0 39-93,0 0 0,0-1-1,0 1 1,0-1-1,0 1 329,38 38-328,1 0-1,-1 0 32,1 0-47,-1 0 16,1 0 0,38 0-1,-39 0 1,1 0-1,38 0-15,-39 0 16,1 0 15,-1 0-15,0 0 0,39 0 15,-38 0-16,-1 0 1,1 0-16,-1 0 31,1 0 1,-1 0-17,1 0 16,-1 0 1,1 0-17,-1 38 1,1-38 15,38 0-31,-39 0 31,1 0 16,-1 0-31,1 0 0,38 0-1,-39 0 16,1 0-31,-1 0 32,1 0-17,-1 0 1,1 0 0,-1 0-1,1 0 1,-1 0-1,1 0-15,37 0 16,-37 0 0,-1 0 15,1 0-15,-1 0-16,39 0 15,-38 0 16,-1 0-15,1 0-16,-1 0 31,1 0 1,-1 0-17,1 0 1,-39-38-1,38 38 1,1 0 15,-1 0-31,1-39 32,38 39-17,-39 0 1,1 0-1,-1 0 1,39 0 15,39 0-15,-1 0-16,-38 0 16,0 0-1,-39 0 1,39 0-1,-38 0-15,38 0 16,-39 0 15,1 0-15,-1 0 0,1 0-16,76 0 15,-38 0 1,-38 0 15,-1 0-31,1 0 16,-1 0-1,39 39 17,-38-39-17,-1 0-15,39 0 16,-38 0-1,-1 0 1,1 0 0,-1 0-1,1 38-15,-1 1 63,0-39-63,1 0 15,-1 0 1,1 0 15,-1 0-15,1 0 0,38 0-1,-39 0 16,1 0-31,-1 0 110,39 0-95,-38 0 1,-1 0-16,1 38 16,38-38 15,-39 0-15,1 0 30,-1 0-30,-38 39 15,39-39-15,-39 38 15,38-38-15,1 0 15,-39 38 47,0 1 0,0-1-31,0 1-31,0-1 15,0 1 16,0-1-16,0 1 0,0-1 1,0 1-32,0-1 15,0 39 1,0-38 15,0-1-15,0 1 15,0-1 32,38 1-48,-38-1 1,0 1-1,39-1 1,-39 1 15,0-1-15,0 1 46,0-1-46,0 1-16,0-1 31,0 1 16,0-1 31,0 1 0,-39-1-15,1-38-16,-1 0-47,1 0 31,-78 0 0,-115 39-15,116-1-16,38-38 16,0 0-1,38 0 16,1 0-15,-1 0-16,1 0 31,-39 38-15,39-38 0,-1 39-16,-76-39 15,-1 0 1,1 0-1,76 0 17,1 0-32,-1 0 15,1 0 32,-116 0-47,-154 0 16,77 0-1,116 0 1,76 0 0,1 0-1,-39 0 1,0 0 0,-39 0-1,78 0 1,-1 0 31,-38 0-32,-38 0 1,76-39-16,1 39 16,-1-38 15,-76 38-16,-1 0-15,78 0 16,-1 0 0,39-38-1,-115 38 1,38 0 0,39 0-1,-1 0 1,1 0 15,-1 0-15,-76 0-1,38 0 1,38 0 0,1 0-1,-1 0 1,-76 0-1,-78 0 1,39-39 0,39 39-16,38 0 15,38 0 17,-37-38-1,-1 38-31,38-39 15,1 39 1,-1 0 0,1 0-1,-1-38 17,1 38-17,-1 0 16,1 0-15,-1-39 109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5:00:51.733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48 0,'38'0'78,"1"0"-63,-1 0 17,39 0-1,-38 0-31,-1 0 16,1 38 15,38-38-31,-39 0 31,1 0-15,-1 0-1,1 0 1,-1 0 15,1 0 16,-1 0-31,1 0 15,-1 0 0,1 0-15,38 0-1,0 0 1,0 0-16,38 0 16,-76 0-1,38 0 1,-39 0 0,0 0-1,39 0 95,-38 0-95,-1 0 1,1-38-1,38 38 1,-39 0 47,1 0-17,38 0-30,0 0 0,0-39-1,-39 39 1,1 0 0,-1 0 15,1 0 16,-1 0 0,39 0-32,-38 0 16,-1 0-15,1 0 0,-39 39-1,38-39 1,1 0 31,-1 0-32,1 0 1,-1 0 140,1 38-140,-1-38 0,0 0-1,1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5:00:54.554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0,'39'0'47,"-1"0"-47,1 0 31,-1 0 1,39 0-17,-39 0-15,1 0 16,38 0 0,-39-38-1,1 38 1,-1 0-16,39-38 31,-38 38-15,-1 0-1,1 0 1,38 0-16,-39 0 16,1 0-1,-1 0 1,39 0-1,-38 0 1,-1 0 0,1 0-1,76 0 1,-38 0 0,-38 0-16,-1 0 15,1 0 16,-1 0 1,1 0 61,-1 0-77,0 0 0,78 38-1,-78-38-15,1 0 16,-1 0 31,1 0-32,38 0 17,0 0-17,-39 0 1,1 38 187,-1-38-203,1 39 109,38-39-77,-39 0-32,39 0 15,-154 0 251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02:55.36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1158 154 0,'-39'0'172,"1"0"-141,-1-38 0,1 38 16,-1 0-31,1 0 0,-1 0-1,0 0 1,0 0 15,1 0-15,-1 0-1,1 0 1,-1 0 0,1 0-1,-1 0 1,1 0-1,-1 0 1,1 0 15,0 0-15,-1 0 0,-38 0-16,38 0 15,0 0 1,1 0 15,-1 0-15,1 0 124,-1 0-93,1 0 31,38-39 141,-39 39-203,39-38 31,0-1-32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03:02.54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115 270 0,'39'0'156,"-1"0"-140,1 0-1,-1 38 1,1-38 0,-1 0-1,1 0 1,-1 0 0,1 0 15,-1 0-16,0 0 1,1 0 31,-1 0-31,-38 39-1,39-39 1,-1 0-1,1 0 1,-1 0 0,1 0-1,-1 0 17,1 0-1,-1 0 16,1 0-32,-1 0 32,1 0 16,-1 0 77,1 0-108,-1 0 14,-38-39-30,39 39 62,-1 0 0,-38-38 219,0-1-266,-38 1 1,-39 38-1,0-39-31,38 39 16,1 0-1,-1 0 1,1 0 15,-1 0-31,1 0 16,-1 0 15,1 0 0,-1 0-15,1 0 15,-1 0-15,1 0 15,-1 0 0,39 39-15,-38-39-16,0 0 62,-1 0-62,1 0 16,-1 0 15,1 0 0,-1 0-15,1 0 15,-1 0 16,1 0 0,-1 0-47,1 0 47,-1 0 31,39 38 16,0 1-94,-38-1 62,38 1 79,38-39-63,1 0-62,-1 0-1,1 0 1,38 0 0,-39 38-16,1-38 15,38 0 1,-39 0-1,1 0 1,-1 0 0,0 0-16,1 0 15,-1 0 1,1 0 15,-1 0-15,1 0-1,-1 0 1,1 0 15,-1 39-15,1-39 31,-1 0-16,1 0 16,-1 38-31,1-38-1,-1 0 16,1 0 16,-1 0-15,1 0 14,-1 0 48,-38-38 125,39 38-219,-1 0 203,-38-39 281,0 1-468,0-1 0,-38 1 31,38-1-16,0 1-16,0-1 95,0 78 93,0-1-187,0 1 15,0 38 0,0-39 0,0 1 1,0-1-1,0 1-16,0-1 64,0 1 14,-39-39 48,1 0-141,-39-39 16,-39 1-1,39-1 1,39 39 15,-39 0-31,0 0 16,0-38-1,0 38 1,38 0 0,1 0-16,0 0 15,-1 0 16,-38 38 32,-77-38 124,116 0-171,-1-38 78,39-1-63,0 1-15,-38 38 77,38-39-77,0 1 31,0-39-16,0 38-31,0 1 16,38-1-1,-38 1 17,0-1-17,39 39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03:06.37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 77 0,'38'0'31,"1"0"0,-1 0-15,1 0 0,38 0-1,-39-39 1,1 39 0,38-38-1,-39 38 1,0 0-1,1 0 1,38 0 0,-39 0-1,1 0 1,-1 0 0,1 0 15,-1 0-31,-38 38 15,39-38 1,-1 0 0,1 39-1,-1-39 1,1 0 0,-1 0 15,1 0-16,38 0 17,-39 0-1,1 0-15,-1 0 30,1 0-30,-1 0 93,1 0 1,-78 0 30,1 0-140,-39-39 16,-39 39 0,39 0-1,39 0 17,-1 0-32,1 0 15,-39 0 1,38 0-1,1 0 1,-1 0-16,-38 0 16,39 0-1,-1 0 1,1 0 0,-1 0-1,1 0 1,0 0 15,-1 0 0,1 0 16,-1 0-31,1 0 15,-1 0 16,1 0 15,-1 0-46,1 0 156,-1 0-78,1 0-63,-1 39-15,1-39 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03:20.67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 0,'38'0'140,"1"0"-124,38 0 0,-39 0-1,1 38 1,38-38-16,-39 0 16,1 0-1,38 0 1,-39 0-1,1 0-15,-1 0 16,39 0 0,-38 0-1,-1 0 1,1 0 0,38 0-16,-39 0 15,1 0 1,-1 0 31,1 0-32,38 0 17,-39 0-17,0 0 1,1 0-1,-1 0 1,39 0 15,-38 0-31,-1 0 16,39 0 0,0 0-1,0 0 1,0 0-16,-38 0 15,-1 0 1,39 0 0,-38 0-1,-1 0 1,39 0-16,-38 0 31,-1 0 0,1 0-15,-1 0 0,1 0 15,-1 0-15,39 0 15,-38 0-16,-1 0 1,39 0 0,-39 0-16,1 0 15,-1-38 1,1 38 0,-1 0-1,1 0-15,-1 0 31,1 0 1,-1 0-17,1 0-15,38 0 32,-39 0-17,1 0 16,-1 0-31,1 0 32,38 0-1,-39 0 0,1 0 16,-1 0 78,1 0-125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49:48.410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0,'39'0'187,"-1"0"-156,1 0 1,-1 0-17,0 0 1,1 0 0,76 0-1,-38 0 1,0 39-16,0-39 15,-38 38 1,38-38 0,-39 0 15,1 0-31,-1 0 16,1 0 15,-1 0 0,39 0-15,-38 0-1,-1 0 1,1 0 0,38 0-16,-39 0 31,1 0-16,-1 0 1,39 0 0,-38 39 15,-1-39 0,0 38-31,1-38 16,76 0-1,-76 0 1,-1 39 0,39-39-1,-38 0-15,-1 38 16,39-38 0,-38 0-1,-1 0 1,1 0-1,-1 0 1,39 0 0,-38 0-1,-1 0 1,39 0-16,-38 0 16,-1 0 15,1 0-16,-1 0-15,1 0 32,38 0-1,-39 0-15,1 0-16,-1 0 15,0 0 1,1 0-1,-1 0 17,1 0-32,-1 0 15,1 0 1,-1 0 15,1 0-31,-1 0 47,1 0-16,-1 0-31,1 0 16,-1 0 15,39 0-15,-38 0-1,-1 0 32,-38-38 110,0-1-142,0 1 32,-38 38 31,-1 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49:50.702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3425 194 0,'-39'0'15,"-38"0"17,39 0-1,-1 39-16,1-39 1,-39 0 0,38 0-1,1 0 1,-1 0 0,1 0-1,-1 0 1,1 0-1,-1 0 1,1 0 0,0 0 15,-1 0-15,1 0-16,-39 0 46,38 0-14,1 0 15,-1 0-32,1 0 1,-1 0-1,39-39 17,-77 39-17,39 0 1,-1 0 31,1 0-32,-1-38-15,1 38 16,-1 0 0,1-39-1,-78 39 1,78 0 0,-1-38-1,1-1 1,-39 39-1,38 0 1,1 0-16,-1-38 31,1 38 1,-77 0-32,76 0 15,1 0 1,-1 0 31,1 0-47,-1 0 15,1 0 1,-1 0 0,-38 38 46,0 1-46,39-39-1,-1 0-15,1 0 47,-1 38 47,-38-38-94,0 0 16,39 0-1,-1 0 1,1 0-1,-1 0-15,1 0 79,-39 0-64,-39 0 1,78 39-1,-1-39 1,1 0-16,0 0 16,-1 0 15,1 0 16,-1 38-32,1-38 1,-1 39 15,1-39-31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49:38.294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0,'38'38'62,"1"-38"-15,-1 38-16,0-38-15,1 38 0,-1-38 15,1 0-16,-1 0 1,1 39 0,-1-39 15,1 0-31,-1 0 31,1 0-15,-1 0 15,1 0-31,-1 0 31,1 0 1,-1 0-17,1 0 1,-1 0 15,1 0-15,38 0-1,-39 0 17,1 0-17,-1 0 1,1 37 15,-1-37 0,1 0-15,-1 38 0,1-38-1,-1 0 1,1 0 15,-1 0-15,1 0-1,-1 0 1,39 0 15,-39 0 0,1 0-15,-1 0 0,1 0 15,38 0-15,-39 0 15,1 0-16,-1 0 1,1 0 0,39-38-1,-40 38 1,1 0 0,-1 0-1,1 0-15,-1 0 16,1 0-1,-1 0 1,1 0 0,-1 0-16,1 0 15,-1 0 1,1 0 0,-1 0-1,39 0 1,-38 0-16,-1 0 15,1 0 1,-1 0 15,0 0-15,1 0 15,-39-37-15,38 37-1,1 0-15,-1 0 16,1 0 15,-1 0 1,1 0 14,-1-39-30,1 39-16,-1 0 16,1 0-1,38 0 1,-39 0 15,1 0 16,-1 0-31,1 0 46,38 0-46,38 0-16,-38 0 15,-38 0 17,-1 0-17,1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2-07T14:49:41.213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0 120 0,'38'0'0,"1"0"31,-1 0 0,1 0-15,-1 0-16,39 0 31,-39 0 0,1 0-15,-1 0 15,1 0-15,-39-39 0,38 39-16,78 0 15,-39 0 1,0 0-1,38 0 1,-76 0-16,-1 0 16,78 0-1,38 0 1,-39 0 0,1 0-1,-1 0-15,-38 0 16,38 0-1,-38 0 1,0 0 0,0 0-16,0 0 15,-38 0 1,38 0 15,0 0-15,0 0-16,-39 0 15,39 0 1,-38 0 0,38 0-1,-39 0-15,1 0 16,-1 0 0,1 0-1,-1 0 1,0 0-1,1 0 17,38 0-17,-39 0 17,1 0-17,-1 0 1,1 0-1,-1 0 17,1 0 93,-1 0-125,1 0 15,-1 0 1,1 0 0,-1 0 187,1 0-94,-1 0-93,1 0-1,38 39 1,0-39 0,-39 0-16,1 0 15,-78 0 204,1-39-188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3B1F93-2AD0-4206-A1CE-B12143AECA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BB00EF-E981-4B8C-B515-20682896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customXml" Target="../ink/ink9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1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528329"/>
            <a:ext cx="9964885" cy="38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0275" y="0"/>
            <a:ext cx="10018713" cy="1752599"/>
          </a:xfrm>
        </p:spPr>
        <p:txBody>
          <a:bodyPr/>
          <a:lstStyle/>
          <a:p>
            <a:r>
              <a:rPr lang="en-US" dirty="0"/>
              <a:t>Group panel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85" y="1548244"/>
            <a:ext cx="4335766" cy="4908413"/>
          </a:xfrm>
        </p:spPr>
      </p:pic>
    </p:spTree>
    <p:extLst>
      <p:ext uri="{BB962C8B-B14F-4D97-AF65-F5344CB8AC3E}">
        <p14:creationId xmlns:p14="http://schemas.microsoft.com/office/powerpoint/2010/main" val="32101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منبع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اطلاعات منبع را در پنجره منبع تایپ کنید. ( ورود </a:t>
            </a:r>
            <a:r>
              <a:rPr lang="fa-IR" dirty="0" smtClean="0"/>
              <a:t>دستی)</a:t>
            </a:r>
          </a:p>
          <a:p>
            <a:pPr algn="r" rtl="1"/>
            <a:r>
              <a:rPr lang="fa-IR" dirty="0" smtClean="0"/>
              <a:t>به </a:t>
            </a:r>
            <a:r>
              <a:rPr lang="fa-IR" dirty="0"/>
              <a:t>پایگاه های کتابشناختی پیوسته وصل شوید و منابع را به طور مستقیم </a:t>
            </a:r>
            <a:r>
              <a:rPr lang="fa-IR" dirty="0" smtClean="0"/>
              <a:t>بازیابی </a:t>
            </a:r>
            <a:r>
              <a:rPr lang="fa-IR" dirty="0"/>
              <a:t>کنید. (آنلاین) </a:t>
            </a:r>
            <a:endParaRPr lang="fa-IR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فایل های متنی منابع خود را که از پایگاه های کتابشناختی پیوسته </a:t>
            </a:r>
            <a:r>
              <a:rPr lang="fa-IR" dirty="0" smtClean="0"/>
              <a:t>بارگیری </a:t>
            </a:r>
            <a:r>
              <a:rPr lang="fa-IR" dirty="0"/>
              <a:t>کرده اید وارد اندنوت کنید. (انتقالی) </a:t>
            </a:r>
          </a:p>
        </p:txBody>
      </p:sp>
    </p:spTree>
    <p:extLst>
      <p:ext uri="{BB962C8B-B14F-4D97-AF65-F5344CB8AC3E}">
        <p14:creationId xmlns:p14="http://schemas.microsoft.com/office/powerpoint/2010/main" val="40307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اول: دستی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4" y="2327563"/>
            <a:ext cx="5228648" cy="3740727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4" y="2355273"/>
            <a:ext cx="5584825" cy="371301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530487" y="2939825"/>
              <a:ext cx="1946520" cy="58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607" y="2927945"/>
                <a:ext cx="197028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دوم: جستجوی پایگاه پیوسته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119745"/>
            <a:ext cx="9355569" cy="438142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031247" y="2382905"/>
              <a:ext cx="416880" cy="5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487" y="2299025"/>
                <a:ext cx="500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017927" y="2244305"/>
              <a:ext cx="471240" cy="20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5807" y="2160425"/>
                <a:ext cx="5554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017927" y="2202905"/>
              <a:ext cx="513360" cy="30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5807" y="2119025"/>
                <a:ext cx="597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6996567" y="2958185"/>
              <a:ext cx="1192320" cy="4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4447" y="2873945"/>
                <a:ext cx="127620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3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33" y="0"/>
            <a:ext cx="9344258" cy="6636328"/>
          </a:xfrm>
        </p:spPr>
      </p:pic>
    </p:spTree>
    <p:extLst>
      <p:ext uri="{BB962C8B-B14F-4D97-AF65-F5344CB8AC3E}">
        <p14:creationId xmlns:p14="http://schemas.microsoft.com/office/powerpoint/2010/main" val="23308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سوم: انتقال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گام اول :جستجو در پایگاه اطلاعاتی مورد نظر و ذخیره نتایج به صورت </a:t>
            </a:r>
            <a:r>
              <a:rPr lang="fa-IR" dirty="0" smtClean="0">
                <a:cs typeface="B Nazanin" panose="00000400000000000000" pitchFamily="2" charset="-78"/>
              </a:rPr>
              <a:t>برچسب </a:t>
            </a:r>
            <a:r>
              <a:rPr lang="fa-IR" dirty="0">
                <a:cs typeface="B Nazanin" panose="00000400000000000000" pitchFamily="2" charset="-78"/>
              </a:rPr>
              <a:t>دار است.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گام دوم: </a:t>
            </a:r>
            <a:r>
              <a:rPr lang="fa-IR" dirty="0">
                <a:cs typeface="B Nazanin" panose="00000400000000000000" pitchFamily="2" charset="-78"/>
              </a:rPr>
              <a:t>انتخاب فیلتر صحیح و وارد کردن در </a:t>
            </a:r>
            <a:r>
              <a:rPr lang="fa-IR" dirty="0" smtClean="0">
                <a:cs typeface="B Nazanin" panose="00000400000000000000" pitchFamily="2" charset="-78"/>
              </a:rPr>
              <a:t>اندنوت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8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475" y="0"/>
            <a:ext cx="10018713" cy="1752599"/>
          </a:xfrm>
        </p:spPr>
        <p:txBody>
          <a:bodyPr/>
          <a:lstStyle/>
          <a:p>
            <a:r>
              <a:rPr lang="fa-IR" dirty="0" smtClean="0"/>
              <a:t>انتقال رفرنس ها از گوگل اسکالر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599"/>
            <a:ext cx="8939933" cy="490391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628887" y="6525425"/>
              <a:ext cx="1205640" cy="83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8767" y="6405545"/>
                <a:ext cx="1325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587487" y="6427865"/>
              <a:ext cx="1233720" cy="90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27367" y="6307625"/>
                <a:ext cx="135360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2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1" y="671944"/>
            <a:ext cx="9875837" cy="42602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528127" y="2508185"/>
              <a:ext cx="1344600" cy="88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007" y="2387945"/>
                <a:ext cx="14644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500407" y="4445705"/>
              <a:ext cx="1302840" cy="4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0287" y="4325825"/>
                <a:ext cx="142272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0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601" y="0"/>
            <a:ext cx="10018713" cy="1752599"/>
          </a:xfrm>
        </p:spPr>
        <p:txBody>
          <a:bodyPr/>
          <a:lstStyle/>
          <a:p>
            <a:pPr rtl="1"/>
            <a:r>
              <a:rPr lang="fa-IR" dirty="0"/>
              <a:t>انتقال رفرنسها از </a:t>
            </a:r>
            <a:r>
              <a:rPr lang="en-US" dirty="0" err="1"/>
              <a:t>Pubmed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1313100"/>
            <a:ext cx="9476509" cy="5488729"/>
          </a:xfrm>
        </p:spPr>
      </p:pic>
    </p:spTree>
    <p:extLst>
      <p:ext uri="{BB962C8B-B14F-4D97-AF65-F5344CB8AC3E}">
        <p14:creationId xmlns:p14="http://schemas.microsoft.com/office/powerpoint/2010/main" val="23234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انتقال رفرنسها از </a:t>
            </a:r>
            <a:r>
              <a:rPr lang="en-US" dirty="0" err="1"/>
              <a:t>Pubmed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04" y="2666999"/>
            <a:ext cx="7237729" cy="376150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98327" y="4582505"/>
              <a:ext cx="942480" cy="43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8207" y="4462625"/>
                <a:ext cx="10627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315167" y="5756825"/>
              <a:ext cx="828000" cy="4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5047" y="5636585"/>
                <a:ext cx="94824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7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/>
              <a:t>آموزش  </a:t>
            </a:r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هانیه عربزاده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انتقال منبع بارگیری شده از پابمد به اندنوت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77" y="2147455"/>
            <a:ext cx="10024468" cy="4558145"/>
          </a:xfrm>
        </p:spPr>
      </p:pic>
    </p:spTree>
    <p:extLst>
      <p:ext uri="{BB962C8B-B14F-4D97-AF65-F5344CB8AC3E}">
        <p14:creationId xmlns:p14="http://schemas.microsoft.com/office/powerpoint/2010/main" val="4404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92" y="0"/>
            <a:ext cx="9947708" cy="6954981"/>
          </a:xfrm>
        </p:spPr>
      </p:pic>
    </p:spTree>
    <p:extLst>
      <p:ext uri="{BB962C8B-B14F-4D97-AF65-F5344CB8AC3E}">
        <p14:creationId xmlns:p14="http://schemas.microsoft.com/office/powerpoint/2010/main" val="19775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92" y="0"/>
            <a:ext cx="10018713" cy="1752599"/>
          </a:xfrm>
        </p:spPr>
        <p:txBody>
          <a:bodyPr/>
          <a:lstStyle/>
          <a:p>
            <a:r>
              <a:rPr lang="en-US" dirty="0"/>
              <a:t>ISI</a:t>
            </a:r>
            <a:r>
              <a:rPr lang="fa-IR" dirty="0"/>
              <a:t>بارگیری منبع از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438301"/>
            <a:ext cx="8750550" cy="5308863"/>
          </a:xfrm>
        </p:spPr>
      </p:pic>
    </p:spTree>
    <p:extLst>
      <p:ext uri="{BB962C8B-B14F-4D97-AF65-F5344CB8AC3E}">
        <p14:creationId xmlns:p14="http://schemas.microsoft.com/office/powerpoint/2010/main" val="41958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430067"/>
            <a:ext cx="9273453" cy="6206259"/>
          </a:xfrm>
        </p:spPr>
      </p:pic>
    </p:spTree>
    <p:extLst>
      <p:ext uri="{BB962C8B-B14F-4D97-AF65-F5344CB8AC3E}">
        <p14:creationId xmlns:p14="http://schemas.microsoft.com/office/powerpoint/2010/main" val="533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65" y="133368"/>
            <a:ext cx="9934326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0348" y="0"/>
            <a:ext cx="10018713" cy="175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انتقال منبع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بارگیری شده از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 به اندنوت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10" y="1496291"/>
            <a:ext cx="8616988" cy="5223164"/>
          </a:xfrm>
        </p:spPr>
      </p:pic>
    </p:spTree>
    <p:extLst>
      <p:ext uri="{BB962C8B-B14F-4D97-AF65-F5344CB8AC3E}">
        <p14:creationId xmlns:p14="http://schemas.microsoft.com/office/powerpoint/2010/main" val="24087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0"/>
            <a:ext cx="8783009" cy="69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روش پیدا کردن فایل متن کامل برای منابع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منبع مورد نظر را برجسته کنید 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از </a:t>
            </a:r>
            <a:r>
              <a:rPr lang="fa-IR" dirty="0">
                <a:cs typeface="B Nazanin" panose="00000400000000000000" pitchFamily="2" charset="-78"/>
              </a:rPr>
              <a:t>منوی </a:t>
            </a:r>
            <a:r>
              <a:rPr lang="en-US" dirty="0" smtClean="0">
                <a:cs typeface="B Nazanin" panose="00000400000000000000" pitchFamily="2" charset="-78"/>
              </a:rPr>
              <a:t>references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گزینه</a:t>
            </a:r>
            <a:r>
              <a:rPr lang="en-US" dirty="0">
                <a:cs typeface="B Nazanin" panose="00000400000000000000" pitchFamily="2" charset="-78"/>
              </a:rPr>
              <a:t>text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find full text&gt;find full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را انتخاب </a:t>
            </a:r>
            <a:r>
              <a:rPr lang="fa-IR" dirty="0" smtClean="0">
                <a:cs typeface="B Nazanin" panose="00000400000000000000" pitchFamily="2" charset="-78"/>
              </a:rPr>
              <a:t>کنید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روی </a:t>
            </a:r>
            <a:r>
              <a:rPr lang="en-US" dirty="0">
                <a:cs typeface="B Nazanin" panose="00000400000000000000" pitchFamily="2" charset="-78"/>
              </a:rPr>
              <a:t>ok</a:t>
            </a:r>
            <a:r>
              <a:rPr lang="fa-IR" dirty="0" smtClean="0">
                <a:cs typeface="B Nazanin" panose="00000400000000000000" pitchFamily="2" charset="-78"/>
              </a:rPr>
              <a:t>کلیک </a:t>
            </a:r>
            <a:r>
              <a:rPr lang="fa-IR" dirty="0">
                <a:cs typeface="B Nazanin" panose="00000400000000000000" pitchFamily="2" charset="-78"/>
              </a:rPr>
              <a:t>کنید تا جستجوی متن کامل آغاز </a:t>
            </a:r>
            <a:r>
              <a:rPr lang="fa-IR" dirty="0" smtClean="0">
                <a:cs typeface="B Nazanin" panose="00000400000000000000" pitchFamily="2" charset="-78"/>
              </a:rPr>
              <a:t>شود 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بر </a:t>
            </a:r>
            <a:r>
              <a:rPr lang="fa-IR" dirty="0">
                <a:cs typeface="B Nazanin" panose="00000400000000000000" pitchFamily="2" charset="-78"/>
              </a:rPr>
              <a:t>اساس نتایج جستجو ممکن است یکی از گزینه های زیر به </a:t>
            </a:r>
            <a:r>
              <a:rPr lang="fa-IR" dirty="0" smtClean="0">
                <a:cs typeface="B Nazanin" panose="00000400000000000000" pitchFamily="2" charset="-78"/>
              </a:rPr>
              <a:t>شما </a:t>
            </a:r>
            <a:r>
              <a:rPr lang="fa-IR" dirty="0">
                <a:cs typeface="B Nazanin" panose="00000400000000000000" pitchFamily="2" charset="-78"/>
              </a:rPr>
              <a:t>نمایش داده </a:t>
            </a:r>
            <a:r>
              <a:rPr lang="fa-IR" dirty="0" smtClean="0">
                <a:cs typeface="B Nazanin" panose="00000400000000000000" pitchFamily="2" charset="-78"/>
              </a:rPr>
              <a:t>شود: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en-US" dirty="0" smtClean="0">
                <a:cs typeface="B Nazanin" panose="00000400000000000000" pitchFamily="2" charset="-78"/>
              </a:rPr>
              <a:t>Found PDF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en-US" dirty="0" smtClean="0">
                <a:cs typeface="B Nazanin" panose="00000400000000000000" pitchFamily="2" charset="-78"/>
              </a:rPr>
              <a:t>Found URL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en-US" dirty="0" smtClean="0">
                <a:cs typeface="B Nazanin" panose="00000400000000000000" pitchFamily="2" charset="-78"/>
              </a:rPr>
              <a:t>Not Found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1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202172"/>
            <a:ext cx="9074727" cy="6060083"/>
          </a:xfrm>
        </p:spPr>
      </p:pic>
    </p:spTree>
    <p:extLst>
      <p:ext uri="{BB962C8B-B14F-4D97-AF65-F5344CB8AC3E}">
        <p14:creationId xmlns:p14="http://schemas.microsoft.com/office/powerpoint/2010/main" val="5214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استفاده از اندنوت در حال نوشتن </a:t>
            </a:r>
            <a:r>
              <a:rPr lang="fa-IR" dirty="0" smtClean="0"/>
              <a:t>مقاله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2430713"/>
            <a:ext cx="7867507" cy="4427287"/>
          </a:xfrm>
        </p:spPr>
      </p:pic>
      <p:sp>
        <p:nvSpPr>
          <p:cNvPr id="9" name="Content Placeholder 4"/>
          <p:cNvSpPr>
            <a:spLocks noGrp="1"/>
          </p:cNvSpPr>
          <p:nvPr>
            <p:ph type="body" sz="quarter" idx="3"/>
          </p:nvPr>
        </p:nvSpPr>
        <p:spPr>
          <a:xfrm>
            <a:off x="1484311" y="1862136"/>
            <a:ext cx="10018712" cy="576263"/>
          </a:xfrm>
        </p:spPr>
        <p:txBody>
          <a:bodyPr/>
          <a:lstStyle/>
          <a:p>
            <a:r>
              <a:rPr lang="fa-IR" dirty="0"/>
              <a:t>قالب های آماده اندنوت برای ارسال مقالات به ژورنال های مختلف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 smtClean="0"/>
              <a:t>نرم افزار </a:t>
            </a:r>
            <a:r>
              <a:rPr lang="en-US" dirty="0" smtClean="0"/>
              <a:t>EndNote</a:t>
            </a:r>
            <a:r>
              <a:rPr lang="fa-IR" dirty="0" smtClean="0"/>
              <a:t> که توسط موسسه تامسون رویترز تهیه و عرضه شده است.</a:t>
            </a:r>
          </a:p>
          <a:p>
            <a:pPr algn="r" rtl="1"/>
            <a:r>
              <a:rPr lang="fa-IR" dirty="0" smtClean="0"/>
              <a:t>ابزاری برای مدیریت اطلاعات کتابشناختی و سازماندهی منابع و ماخذ می باشد.</a:t>
            </a:r>
          </a:p>
          <a:p>
            <a:pPr algn="r" rtl="1"/>
            <a:r>
              <a:rPr lang="fa-IR" dirty="0"/>
              <a:t>از ﻃﺮﻳﻖ اﻳﻦ ﻧﺮم اﻓﺰار ﺷﻤﺎ ﻗﺎدر ﺑﻪ ذﺧﻴﺮﻩ و </a:t>
            </a:r>
            <a:r>
              <a:rPr lang="fa-IR" dirty="0" smtClean="0"/>
              <a:t>ﺳﺎزﻣﺎﻧﺪهی </a:t>
            </a:r>
            <a:r>
              <a:rPr lang="fa-IR" dirty="0"/>
              <a:t>اﻧﻮاع ﻣﻄﺎﻟﺐ </a:t>
            </a:r>
            <a:r>
              <a:rPr lang="fa-IR" dirty="0" smtClean="0"/>
              <a:t>ﮐﺘﺎﺑشناختی </a:t>
            </a:r>
            <a:r>
              <a:rPr lang="fa-IR" dirty="0"/>
              <a:t>ﺑﺎ </a:t>
            </a:r>
            <a:r>
              <a:rPr lang="fa-IR" dirty="0" smtClean="0"/>
              <a:t>فرمتها و اﺳﺘﺎﻧﺪاردهای ﻣﺨﺘﻠﻒ هستید اﻳﻦ </a:t>
            </a:r>
            <a:r>
              <a:rPr lang="fa-IR" dirty="0"/>
              <a:t>اﻃﻼﻋﺎت ﻣﯽ ﺗﻮاﻧﺪ </a:t>
            </a:r>
            <a:r>
              <a:rPr lang="fa-IR" dirty="0" smtClean="0"/>
              <a:t>ﻣﻘﺎﻟﻪ،  </a:t>
            </a:r>
            <a:r>
              <a:rPr lang="fa-IR" dirty="0"/>
              <a:t>ﮐﺘﺎب، ﭘﺎﻳﺎن ﻧﺎﻣﻪ، اﺳﺘﺎﻧﺪارد، ﺛﺒﺖ </a:t>
            </a:r>
            <a:r>
              <a:rPr lang="fa-IR" dirty="0" smtClean="0"/>
              <a:t>اﺧﺘﺮاع و ...ﺑﺎﺷﺪ </a:t>
            </a:r>
            <a:r>
              <a:rPr lang="fa-IR" dirty="0"/>
              <a:t>. از ﻃﺮﻳﻖ اﻳﻦ ﻧﺮم اﻓﺰار </a:t>
            </a:r>
            <a:r>
              <a:rPr lang="fa-IR" dirty="0" smtClean="0"/>
              <a:t>ﻣﯽ ﺗﻮاﻧﻴﺪ ﺑﻪ راحتی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fa-IR" dirty="0"/>
              <a:t>ﻣﺪارﮎ ﺧﻮد را در </a:t>
            </a:r>
            <a:r>
              <a:rPr lang="fa-IR" dirty="0" smtClean="0"/>
              <a:t>برنامه ورد </a:t>
            </a:r>
            <a:r>
              <a:rPr lang="fa-IR" dirty="0"/>
              <a:t>ذﺧﻴﺮﻩ ﻧﻤﺎﻳﻴﺪ </a:t>
            </a:r>
            <a:r>
              <a:rPr lang="fa-IR" dirty="0" smtClean="0"/>
              <a:t>و هچنین </a:t>
            </a:r>
            <a:r>
              <a:rPr lang="fa-IR" dirty="0"/>
              <a:t>ﻣﻨﺎﺑﻊ و ﻣﺂﺧﺬ ﺑﺮاﯼ ﭘﺎﻳﺎن </a:t>
            </a:r>
            <a:r>
              <a:rPr lang="fa-IR" dirty="0" smtClean="0"/>
              <a:t>ﻧﺎﻣﻪ ﻳﺎ ﺗﺤﻘﻴﻖهای ﺧﻮد ﺑﺎ ه</a:t>
            </a:r>
            <a:r>
              <a:rPr lang="fa-IR" dirty="0"/>
              <a:t>ر</a:t>
            </a:r>
            <a:r>
              <a:rPr lang="fa-IR" dirty="0" smtClean="0"/>
              <a:t> </a:t>
            </a:r>
            <a:r>
              <a:rPr lang="fa-IR" dirty="0"/>
              <a:t>ﻧﻮع اﺳﺘﺎﻧﺪاردﯼ </a:t>
            </a:r>
            <a:r>
              <a:rPr lang="fa-IR" dirty="0" smtClean="0"/>
              <a:t>که در نظر دارید ایجاد کنید.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53290"/>
            <a:ext cx="10238508" cy="6089074"/>
          </a:xfrm>
        </p:spPr>
      </p:pic>
    </p:spTree>
    <p:extLst>
      <p:ext uri="{BB962C8B-B14F-4D97-AF65-F5344CB8AC3E}">
        <p14:creationId xmlns:p14="http://schemas.microsoft.com/office/powerpoint/2010/main" val="3996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>
                <a:cs typeface="B Nazanin" panose="00000400000000000000" pitchFamily="2" charset="-78"/>
              </a:rPr>
              <a:t>وارد کردن استناد </a:t>
            </a:r>
            <a:r>
              <a:rPr lang="fa-IR" b="1" dirty="0" smtClean="0">
                <a:cs typeface="B Nazanin" panose="00000400000000000000" pitchFamily="2" charset="-78"/>
              </a:rPr>
              <a:t>در ورد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/>
              <a:t>کتابخانه مورد نظر را که قصد دارید از منابع آن برای استناد دهی استفاده </a:t>
            </a:r>
            <a:r>
              <a:rPr lang="fa-IR" dirty="0" smtClean="0"/>
              <a:t>کنید باز کنید.</a:t>
            </a:r>
          </a:p>
          <a:p>
            <a:pPr algn="r" rtl="1"/>
            <a:r>
              <a:rPr lang="en-US" dirty="0" smtClean="0"/>
              <a:t>Word </a:t>
            </a:r>
            <a:r>
              <a:rPr lang="fa-IR" dirty="0"/>
              <a:t> </a:t>
            </a:r>
            <a:r>
              <a:rPr lang="fa-IR" dirty="0" smtClean="0"/>
              <a:t> را </a:t>
            </a:r>
            <a:r>
              <a:rPr lang="fa-IR" dirty="0"/>
              <a:t>باز کرده و نشانگر موس را در جایی که می خواهید استناد وارد شود قرار </a:t>
            </a:r>
            <a:r>
              <a:rPr lang="fa-IR" dirty="0" smtClean="0"/>
              <a:t>دهید.</a:t>
            </a:r>
          </a:p>
          <a:p>
            <a:pPr algn="r" rtl="1"/>
            <a:r>
              <a:rPr lang="en-US" dirty="0" smtClean="0"/>
              <a:t>Word&gt; endnote X8&gt; insert citation</a:t>
            </a:r>
          </a:p>
          <a:p>
            <a:pPr algn="r" rtl="1"/>
            <a:r>
              <a:rPr lang="fa-IR" dirty="0"/>
              <a:t>صفحه </a:t>
            </a:r>
            <a:r>
              <a:rPr lang="fa-IR" dirty="0" smtClean="0"/>
              <a:t>دیالوگ </a:t>
            </a:r>
            <a:r>
              <a:rPr lang="en-US" dirty="0" smtClean="0"/>
              <a:t>Find &amp; insert reference</a:t>
            </a:r>
            <a:r>
              <a:rPr lang="fa-IR" dirty="0" smtClean="0"/>
              <a:t>ظاهر </a:t>
            </a:r>
            <a:r>
              <a:rPr lang="fa-IR" dirty="0"/>
              <a:t>می </a:t>
            </a:r>
            <a:r>
              <a:rPr lang="fa-IR" dirty="0" smtClean="0"/>
              <a:t>شود</a:t>
            </a:r>
            <a:r>
              <a:rPr lang="en-US" dirty="0" smtClean="0"/>
              <a:t>.</a:t>
            </a:r>
          </a:p>
          <a:p>
            <a:pPr algn="r" rtl="1"/>
            <a:r>
              <a:rPr lang="fa-IR" dirty="0"/>
              <a:t>کلیدواژه ای از منبع مورد نظر خود را در باکس جستجو وارد کرده و </a:t>
            </a:r>
            <a:r>
              <a:rPr lang="fa-IR" dirty="0" smtClean="0"/>
              <a:t>کلید</a:t>
            </a:r>
            <a:r>
              <a:rPr lang="en-US" dirty="0" smtClean="0"/>
              <a:t> Find </a:t>
            </a:r>
            <a:r>
              <a:rPr lang="fa-IR" dirty="0" smtClean="0"/>
              <a:t>را </a:t>
            </a:r>
            <a:r>
              <a:rPr lang="fa-IR" dirty="0"/>
              <a:t>فشار دهید</a:t>
            </a:r>
            <a:r>
              <a:rPr lang="fa-IR" dirty="0" smtClean="0"/>
              <a:t>.</a:t>
            </a:r>
          </a:p>
          <a:p>
            <a:pPr algn="r" rtl="1"/>
            <a:r>
              <a:rPr lang="en-US" dirty="0" smtClean="0"/>
              <a:t>Insert&gt; insert&amp; display as: author(year)</a:t>
            </a:r>
          </a:p>
          <a:p>
            <a:pPr algn="r" rtl="1"/>
            <a:r>
              <a:rPr lang="fa-IR" dirty="0" smtClean="0"/>
              <a:t>اندنوت استناد مورد نظر را در فرمت تعیین شده وارد می کند.</a:t>
            </a:r>
          </a:p>
        </p:txBody>
      </p:sp>
    </p:spTree>
    <p:extLst>
      <p:ext uri="{BB962C8B-B14F-4D97-AF65-F5344CB8AC3E}">
        <p14:creationId xmlns:p14="http://schemas.microsoft.com/office/powerpoint/2010/main" val="31535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2" y="221671"/>
            <a:ext cx="8175467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قابلیت های نرم افزار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ایجاد یک بانک اطلاعاتی به شکل کتابخانه مجازی.</a:t>
            </a:r>
          </a:p>
          <a:p>
            <a:pPr algn="r" rtl="1"/>
            <a:r>
              <a:rPr lang="fa-IR" dirty="0" smtClean="0"/>
              <a:t>برقراری ارتباط با بانکها و پایگاههای اطلاعاتی و جست و جو اطلاعات در آنها.</a:t>
            </a:r>
          </a:p>
          <a:p>
            <a:pPr algn="r" rtl="1"/>
            <a:r>
              <a:rPr lang="fa-IR" dirty="0" smtClean="0"/>
              <a:t>انتقال و ذخیره اطلاعات کتابشناختی مقالات بازیابی شده از پایگاه های اطلاعاتی در کتابخانه مجازی.</a:t>
            </a:r>
          </a:p>
          <a:p>
            <a:pPr algn="r" rtl="1"/>
            <a:r>
              <a:rPr lang="fa-IR" dirty="0" smtClean="0"/>
              <a:t>تهیه و فهرست منابع و ماخذ برای پایان نامه، مقاله و.... براساس 2300 نوع استاندارد کتابنامه نویسی.</a:t>
            </a:r>
          </a:p>
          <a:p>
            <a:pPr algn="r" rtl="1"/>
            <a:r>
              <a:rPr lang="fa-IR" dirty="0" smtClean="0"/>
              <a:t>به روز رسانی کتابخانه دیجیتال از طریق ارتباط با بانکها و پایگاه های اطلاعاتی</a:t>
            </a:r>
          </a:p>
          <a:p>
            <a:pPr algn="r" rtl="1"/>
            <a:r>
              <a:rPr lang="fa-IR" dirty="0" smtClean="0"/>
              <a:t>امکان انتقال اطلاعات کتابشناختی منابع از طریق سیسنم دستی.</a:t>
            </a:r>
          </a:p>
          <a:p>
            <a:pPr algn="r" rtl="1"/>
            <a:r>
              <a:rPr lang="fa-IR" dirty="0" smtClean="0"/>
              <a:t>ذخیره و سازماندهی جداول، تصاویر و نمودارها در کتابخانه مجازی.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52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مراحل کار با نرم افزار </a:t>
            </a:r>
            <a:r>
              <a:rPr lang="en-US" dirty="0" smtClean="0"/>
              <a:t>EndNote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81648"/>
              </p:ext>
            </p:extLst>
          </p:nvPr>
        </p:nvGraphicFramePr>
        <p:xfrm>
          <a:off x="789708" y="2909454"/>
          <a:ext cx="11402291" cy="288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9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شروع کار با </a:t>
            </a:r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B Nazanin" panose="00000400000000000000" pitchFamily="2" charset="-78"/>
              </a:rPr>
              <a:t>Start </a:t>
            </a:r>
            <a:r>
              <a:rPr lang="en-US" dirty="0" err="1">
                <a:cs typeface="B Nazanin" panose="00000400000000000000" pitchFamily="2" charset="-78"/>
              </a:rPr>
              <a:t>menue,choose</a:t>
            </a:r>
            <a:r>
              <a:rPr lang="en-US" dirty="0">
                <a:cs typeface="B Nazanin" panose="00000400000000000000" pitchFamily="2" charset="-78"/>
              </a:rPr>
              <a:t> programs&gt;endnote&gt;endnote program </a:t>
            </a:r>
          </a:p>
        </p:txBody>
      </p:sp>
    </p:spTree>
    <p:extLst>
      <p:ext uri="{BB962C8B-B14F-4D97-AF65-F5344CB8AC3E}">
        <p14:creationId xmlns:p14="http://schemas.microsoft.com/office/powerpoint/2010/main" val="40085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اجزای پنجره کتابخانه در </a:t>
            </a:r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برای </a:t>
            </a:r>
            <a:r>
              <a:rPr lang="fa-IR" dirty="0"/>
              <a:t>آشنایی با اجزای صفحه ابتدا کتابخانه ی نمونه اندنوت را از مسیر زیر باز کنید. </a:t>
            </a:r>
            <a:endParaRPr lang="en-US" dirty="0"/>
          </a:p>
          <a:p>
            <a:pPr algn="r" rtl="1"/>
            <a:r>
              <a:rPr lang="en-US" dirty="0"/>
              <a:t> file &gt;Open&gt; open library&gt; drive C&gt; Program files&gt; endnote&gt; examples&gt; sample library</a:t>
            </a:r>
          </a:p>
          <a:p>
            <a:pPr algn="r" rtl="1"/>
            <a:r>
              <a:rPr lang="fa-IR" dirty="0"/>
              <a:t>پنجره کتابخانه شامل چهار بخش کلی است 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Reference </a:t>
            </a:r>
            <a:r>
              <a:rPr lang="en-US" dirty="0"/>
              <a:t>list panel 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Group panel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Search panel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Tabs </a:t>
            </a:r>
            <a:r>
              <a:rPr lang="en-US" dirty="0"/>
              <a:t>panel </a:t>
            </a:r>
          </a:p>
        </p:txBody>
      </p:sp>
    </p:spTree>
    <p:extLst>
      <p:ext uri="{BB962C8B-B14F-4D97-AF65-F5344CB8AC3E}">
        <p14:creationId xmlns:p14="http://schemas.microsoft.com/office/powerpoint/2010/main" val="18736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پنجره کتابخانه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96" y="2078179"/>
            <a:ext cx="8195741" cy="4464865"/>
          </a:xfrm>
        </p:spPr>
      </p:pic>
    </p:spTree>
    <p:extLst>
      <p:ext uri="{BB962C8B-B14F-4D97-AF65-F5344CB8AC3E}">
        <p14:creationId xmlns:p14="http://schemas.microsoft.com/office/powerpoint/2010/main" val="29520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list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017567"/>
            <a:ext cx="10319762" cy="4119995"/>
          </a:xfrm>
          <a:prstGeom prst="flowChartProcess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118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622</TotalTime>
  <Words>626</Words>
  <Application>Microsoft Office PowerPoint</Application>
  <PresentationFormat>Widescreen</PresentationFormat>
  <Paragraphs>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 Nazanin</vt:lpstr>
      <vt:lpstr>Corbel</vt:lpstr>
      <vt:lpstr>Tahoma</vt:lpstr>
      <vt:lpstr>Parallax</vt:lpstr>
      <vt:lpstr>PowerPoint Presentation</vt:lpstr>
      <vt:lpstr>آموزش  EndNote</vt:lpstr>
      <vt:lpstr>EndNote</vt:lpstr>
      <vt:lpstr>قابلیت های نرم افزار</vt:lpstr>
      <vt:lpstr>مراحل کار با نرم افزار EndNote</vt:lpstr>
      <vt:lpstr>شروع کار با endnote</vt:lpstr>
      <vt:lpstr>اجزای پنجره کتابخانه در Endnote</vt:lpstr>
      <vt:lpstr>پنجره کتابخانه</vt:lpstr>
      <vt:lpstr>Reference list panel</vt:lpstr>
      <vt:lpstr>Group panel </vt:lpstr>
      <vt:lpstr>ایجاد منبع</vt:lpstr>
      <vt:lpstr>روش اول: دستی</vt:lpstr>
      <vt:lpstr>روش دوم: جستجوی پایگاه پیوسته</vt:lpstr>
      <vt:lpstr>PowerPoint Presentation</vt:lpstr>
      <vt:lpstr>روش سوم: انتقال</vt:lpstr>
      <vt:lpstr>انتقال رفرنس ها از گوگل اسکالر</vt:lpstr>
      <vt:lpstr>PowerPoint Presentation</vt:lpstr>
      <vt:lpstr>انتقال رفرنسها از Pubmed </vt:lpstr>
      <vt:lpstr>انتقال رفرنسها از Pubmed </vt:lpstr>
      <vt:lpstr>انتقال منبع بارگیری شده از پابمد به اندنوت </vt:lpstr>
      <vt:lpstr>PowerPoint Presentation</vt:lpstr>
      <vt:lpstr>ISIبارگیری منبع از </vt:lpstr>
      <vt:lpstr>PowerPoint Presentation</vt:lpstr>
      <vt:lpstr>PowerPoint Presentation</vt:lpstr>
      <vt:lpstr>انتقال منبع بارگیری شده ازisi  به اندنوت</vt:lpstr>
      <vt:lpstr>PowerPoint Presentation</vt:lpstr>
      <vt:lpstr>روش پیدا کردن فایل متن کامل برای منابع </vt:lpstr>
      <vt:lpstr>PowerPoint Presentation</vt:lpstr>
      <vt:lpstr>استفاده از اندنوت در حال نوشتن مقاله</vt:lpstr>
      <vt:lpstr>PowerPoint Presentation</vt:lpstr>
      <vt:lpstr>وارد کردن استناد در ورد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 EndNote</dc:title>
  <dc:creator>haniye arabzade</dc:creator>
  <cp:lastModifiedBy>haniye arabzade</cp:lastModifiedBy>
  <cp:revision>26</cp:revision>
  <dcterms:created xsi:type="dcterms:W3CDTF">2018-12-04T16:29:59Z</dcterms:created>
  <dcterms:modified xsi:type="dcterms:W3CDTF">2018-12-15T19:11:43Z</dcterms:modified>
</cp:coreProperties>
</file>